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9" r:id="rId3"/>
    <p:sldId id="280" r:id="rId4"/>
    <p:sldId id="281" r:id="rId5"/>
    <p:sldId id="283" r:id="rId6"/>
    <p:sldId id="284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2" r:id="rId35"/>
    <p:sldId id="313" r:id="rId36"/>
    <p:sldId id="314" r:id="rId37"/>
    <p:sldId id="315" r:id="rId38"/>
    <p:sldId id="316" r:id="rId39"/>
    <p:sldId id="317" r:id="rId40"/>
    <p:sldId id="318" r:id="rId41"/>
    <p:sldId id="319" r:id="rId42"/>
    <p:sldId id="320" r:id="rId43"/>
    <p:sldId id="321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610" y="7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0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4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5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032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32519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67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29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42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1587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219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x-non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872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x-non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x-none" smtClean="0"/>
              <a:t>Click to edit Master text styles</a:t>
            </a:r>
          </a:p>
          <a:p>
            <a:pPr lvl="1"/>
            <a:r>
              <a:rPr lang="x-none" smtClean="0"/>
              <a:t>Second level</a:t>
            </a:r>
          </a:p>
          <a:p>
            <a:pPr lvl="2"/>
            <a:r>
              <a:rPr lang="x-none" smtClean="0"/>
              <a:t>Third level</a:t>
            </a:r>
          </a:p>
          <a:p>
            <a:pPr lvl="3"/>
            <a:r>
              <a:rPr lang="x-none" smtClean="0"/>
              <a:t>Fourth level</a:t>
            </a:r>
          </a:p>
          <a:p>
            <a:pPr lvl="4"/>
            <a:r>
              <a:rPr lang="x-non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770EA5-1189-BA47-8FCC-6AA95C32257A}" type="datetimeFigureOut">
              <a:rPr lang="en-US" smtClean="0"/>
              <a:t>2/5/2015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EAC33-380B-1A4A-80D4-3328F25F2875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84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resentacao_v12.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9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56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975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9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2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642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63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9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9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43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3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16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22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520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41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637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21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320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165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presentacao_v12pais.0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6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6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80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6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6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6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0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7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3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presentacao_v12.0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3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0</Words>
  <Application>Microsoft Office PowerPoint</Application>
  <PresentationFormat>Apresentação na tela (16:9)</PresentationFormat>
  <Paragraphs>0</Paragraphs>
  <Slides>62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Sioux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Thaís Yabuuti</dc:creator>
  <cp:lastModifiedBy>Moacyr Alves</cp:lastModifiedBy>
  <cp:revision>7</cp:revision>
  <dcterms:created xsi:type="dcterms:W3CDTF">2015-02-05T13:04:53Z</dcterms:created>
  <dcterms:modified xsi:type="dcterms:W3CDTF">2015-02-05T20:04:09Z</dcterms:modified>
</cp:coreProperties>
</file>